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98CC632E-1091-4322-9FD2-07331819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Citibike</a:t>
            </a:r>
            <a:r>
              <a:rPr lang="en-US" dirty="0"/>
              <a:t> Tableau Visualizations in NYC from May – December 2018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C2375556-6438-437E-88D9-9FA2E7109C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File created on: 2/23/2019 11:40:49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D39BF90A-D122-4B72-A7D0-F8C43F493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3187"/>
            <a:ext cx="12192000" cy="25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D5493F94-BEF5-4FFB-BCBF-24CF4A664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6708"/>
            <a:ext cx="12192000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73508467-8BE4-4BE4-B1A4-3BF19B58A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137"/>
            <a:ext cx="12192000" cy="14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02CB3B3A-5744-4793-8B0A-35CD6052E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73" y="0"/>
            <a:ext cx="4668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996C541A-C182-49C8-8737-994C7E24D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215"/>
            <a:ext cx="12192000" cy="64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0D5446AC-E48F-44B3-A3AB-8BEB17947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AC41D865-4994-46BC-A3E0-68529CF1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59" y="0"/>
            <a:ext cx="899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2391D1CC-03FC-48B5-A454-CA5A6BAC6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72" y="0"/>
            <a:ext cx="944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02E0DE24-373F-4650-BE73-873D323B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72" y="0"/>
            <a:ext cx="944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92995AD1-DB67-4FC7-8CFD-196F3552E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6"/>
            <a:ext cx="12192000" cy="65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BDC53C75-CA19-49B7-BB90-168A3BE71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23" y="0"/>
            <a:ext cx="2079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91870670-572B-4563-957E-6DAD5744A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6"/>
            <a:ext cx="12192000" cy="65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898B69DB-A94C-42AA-9EBF-C8F875F0D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30" y="0"/>
            <a:ext cx="3664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4EF80244-FBEB-4901-92C2-55225D852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1023937"/>
            <a:ext cx="56769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C60733DC-CA68-4D72-A87C-2E7AECDC2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561"/>
            <a:ext cx="12192000" cy="65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CDE466AC-A7D5-4AF6-AF36-C4AEBEE31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58"/>
            <a:ext cx="12192000" cy="64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F58ECE96-8D0C-4A8C-A867-9447C968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" y="0"/>
            <a:ext cx="10377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5A252DD2-35AE-4AA3-B563-28B78EBF1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0" y="0"/>
            <a:ext cx="11447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B06C90D0-6FB9-40D8-9BC7-5D42DEB72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8" y="0"/>
            <a:ext cx="11276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Citibike Tableau Visualizations in NYC from May – December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 Tableau Visualizations in NYC from May – December 2018</dc:title>
  <dc:creator/>
  <cp:lastModifiedBy>Kunal Soni</cp:lastModifiedBy>
  <cp:revision>2</cp:revision>
  <dcterms:created xsi:type="dcterms:W3CDTF">2018-08-15T22:40:47Z</dcterms:created>
  <dcterms:modified xsi:type="dcterms:W3CDTF">2019-02-24T04:52:40Z</dcterms:modified>
</cp:coreProperties>
</file>